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12"/>
  </p:notesMasterIdLst>
  <p:handoutMasterIdLst>
    <p:handoutMasterId r:id="rId13"/>
  </p:handoutMasterIdLst>
  <p:sldIdLst>
    <p:sldId id="276" r:id="rId2"/>
    <p:sldId id="273" r:id="rId3"/>
    <p:sldId id="274" r:id="rId4"/>
    <p:sldId id="268" r:id="rId5"/>
    <p:sldId id="269" r:id="rId6"/>
    <p:sldId id="270" r:id="rId7"/>
    <p:sldId id="271" r:id="rId8"/>
    <p:sldId id="278" r:id="rId9"/>
    <p:sldId id="277" r:id="rId10"/>
    <p:sldId id="275" r:id="rId11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748">
          <p15:clr>
            <a:srgbClr val="A4A3A4"/>
          </p15:clr>
        </p15:guide>
        <p15:guide id="3" orient="horz" pos="3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änninen Pia" initials="HP" lastIdx="24" clrIdx="0"/>
  <p:cmAuthor id="1" name="Out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88B943"/>
    <a:srgbClr val="505150"/>
    <a:srgbClr val="525252"/>
    <a:srgbClr val="525202"/>
    <a:srgbClr val="89B84B"/>
    <a:srgbClr val="0092C7"/>
    <a:srgbClr val="E77836"/>
    <a:srgbClr val="67B11E"/>
    <a:srgbClr val="6AA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7" autoAdjust="0"/>
    <p:restoredTop sz="89074" autoAdjust="0"/>
  </p:normalViewPr>
  <p:slideViewPr>
    <p:cSldViewPr snapToGrid="0">
      <p:cViewPr varScale="1">
        <p:scale>
          <a:sx n="135" d="100"/>
          <a:sy n="135" d="100"/>
        </p:scale>
        <p:origin x="786" y="108"/>
      </p:cViewPr>
      <p:guideLst>
        <p:guide orient="horz" pos="4319"/>
        <p:guide pos="748"/>
        <p:guide orient="horz" pos="3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3288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8991A-F005-436F-A6D5-A04713D73608}" type="datetimeFigureOut">
              <a:rPr lang="fi-FI" smtClean="0"/>
              <a:t>31.5.2018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6553C-0AF0-4995-8C90-E251AAE7C9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7313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350EE-5D9F-4A5D-AB1E-1F11C9B314F7}" type="datetimeFigureOut">
              <a:rPr lang="fi-FI" smtClean="0"/>
              <a:pPr/>
              <a:t>31.5.2018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25378-A67E-4E76-9026-9330A973E12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121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5378-A67E-4E76-9026-9330A973E12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5378-A67E-4E76-9026-9330A973E12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848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5378-A67E-4E76-9026-9330A973E12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64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5378-A67E-4E76-9026-9330A973E128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969000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-36512" y="681540"/>
            <a:ext cx="9217024" cy="14946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398076"/>
            <a:ext cx="2127354" cy="3311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400" y="747864"/>
            <a:ext cx="6321832" cy="858600"/>
          </a:xfrm>
        </p:spPr>
        <p:txBody>
          <a:bodyPr anchor="b" anchorCtr="0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400" y="1603764"/>
            <a:ext cx="6321832" cy="5724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3528" y="2355726"/>
            <a:ext cx="3384376" cy="32403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47C00"/>
                </a:solidFill>
              </a:rPr>
              <a:t>|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tx1"/>
                </a:solidFill>
              </a:rPr>
              <a:t>Healthy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accent1"/>
                </a:solidFill>
              </a:rPr>
              <a:t>|</a:t>
            </a:r>
            <a:r>
              <a:rPr lang="en-GB" sz="1100" baseline="0" dirty="0">
                <a:solidFill>
                  <a:schemeClr val="accent1"/>
                </a:solidFill>
              </a:rPr>
              <a:t>  </a:t>
            </a:r>
            <a:r>
              <a:rPr lang="en-GB" sz="1100" dirty="0">
                <a:solidFill>
                  <a:schemeClr val="tx1"/>
                </a:solidFill>
              </a:rPr>
              <a:t>Comfortable  </a:t>
            </a:r>
            <a:r>
              <a:rPr lang="en-GB" sz="1100" dirty="0">
                <a:solidFill>
                  <a:schemeClr val="accent6"/>
                </a:solidFill>
              </a:rPr>
              <a:t>|  </a:t>
            </a:r>
            <a:r>
              <a:rPr lang="en-GB" sz="1100" dirty="0">
                <a:solidFill>
                  <a:schemeClr val="tx1"/>
                </a:solidFill>
              </a:rPr>
              <a:t>Energy efficient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>
          <a:xfrm>
            <a:off x="395537" y="2427565"/>
            <a:ext cx="1404155" cy="396044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0419F-7955-4CF2-A6AD-7984579E8D75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4"/>
          </p:nvPr>
        </p:nvSpPr>
        <p:spPr>
          <a:xfrm>
            <a:off x="395537" y="1059582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 dirty="0"/>
              <a:t>Click icon to add picture</a:t>
            </a:r>
            <a:endParaRPr lang="fi-FI" dirty="0"/>
          </a:p>
        </p:txBody>
      </p:sp>
      <p:sp>
        <p:nvSpPr>
          <p:cNvPr id="34" name="Content Placeholder 2"/>
          <p:cNvSpPr>
            <a:spLocks noGrp="1" noChangeAspect="1"/>
          </p:cNvSpPr>
          <p:nvPr>
            <p:ph idx="15"/>
          </p:nvPr>
        </p:nvSpPr>
        <p:spPr>
          <a:xfrm>
            <a:off x="2123729" y="2427565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5" name="Picture Placeholder 10"/>
          <p:cNvSpPr>
            <a:spLocks noGrp="1" noChangeAspect="1"/>
          </p:cNvSpPr>
          <p:nvPr>
            <p:ph type="pic" sz="quarter" idx="16"/>
          </p:nvPr>
        </p:nvSpPr>
        <p:spPr>
          <a:xfrm>
            <a:off x="2123729" y="1059582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6" name="Content Placeholder 2"/>
          <p:cNvSpPr>
            <a:spLocks noGrp="1" noChangeAspect="1"/>
          </p:cNvSpPr>
          <p:nvPr>
            <p:ph idx="17"/>
          </p:nvPr>
        </p:nvSpPr>
        <p:spPr>
          <a:xfrm>
            <a:off x="3851921" y="2427565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Picture Placeholder 10"/>
          <p:cNvSpPr>
            <a:spLocks noGrp="1" noChangeAspect="1"/>
          </p:cNvSpPr>
          <p:nvPr>
            <p:ph type="pic" sz="quarter" idx="18"/>
          </p:nvPr>
        </p:nvSpPr>
        <p:spPr>
          <a:xfrm>
            <a:off x="3851921" y="1059582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8" name="Content Placeholder 2"/>
          <p:cNvSpPr>
            <a:spLocks noGrp="1" noChangeAspect="1"/>
          </p:cNvSpPr>
          <p:nvPr>
            <p:ph idx="19"/>
          </p:nvPr>
        </p:nvSpPr>
        <p:spPr>
          <a:xfrm>
            <a:off x="5580113" y="2427565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9" name="Picture Placeholder 10"/>
          <p:cNvSpPr>
            <a:spLocks noGrp="1" noChangeAspect="1"/>
          </p:cNvSpPr>
          <p:nvPr>
            <p:ph type="pic" sz="quarter" idx="20"/>
          </p:nvPr>
        </p:nvSpPr>
        <p:spPr>
          <a:xfrm>
            <a:off x="5580113" y="1059582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40" name="Content Placeholder 2"/>
          <p:cNvSpPr>
            <a:spLocks noGrp="1" noChangeAspect="1"/>
          </p:cNvSpPr>
          <p:nvPr>
            <p:ph idx="21"/>
          </p:nvPr>
        </p:nvSpPr>
        <p:spPr>
          <a:xfrm>
            <a:off x="7308305" y="2427565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1" name="Picture Placeholder 10"/>
          <p:cNvSpPr>
            <a:spLocks noGrp="1" noChangeAspect="1"/>
          </p:cNvSpPr>
          <p:nvPr>
            <p:ph type="pic" sz="quarter" idx="22"/>
          </p:nvPr>
        </p:nvSpPr>
        <p:spPr>
          <a:xfrm>
            <a:off x="7308305" y="1059582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6" name="Content Placeholder 2"/>
          <p:cNvSpPr>
            <a:spLocks noGrp="1" noChangeAspect="1"/>
          </p:cNvSpPr>
          <p:nvPr>
            <p:ph idx="23"/>
          </p:nvPr>
        </p:nvSpPr>
        <p:spPr>
          <a:xfrm>
            <a:off x="467544" y="4371612"/>
            <a:ext cx="1404155" cy="396044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7" name="Picture Placeholder 10"/>
          <p:cNvSpPr>
            <a:spLocks noGrp="1" noChangeAspect="1"/>
          </p:cNvSpPr>
          <p:nvPr>
            <p:ph type="pic" sz="quarter" idx="24"/>
          </p:nvPr>
        </p:nvSpPr>
        <p:spPr>
          <a:xfrm>
            <a:off x="467544" y="3003629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 dirty="0"/>
              <a:t>Click icon to add picture</a:t>
            </a:r>
            <a:endParaRPr lang="fi-FI" dirty="0"/>
          </a:p>
        </p:txBody>
      </p:sp>
      <p:sp>
        <p:nvSpPr>
          <p:cNvPr id="28" name="Content Placeholder 2"/>
          <p:cNvSpPr>
            <a:spLocks noGrp="1" noChangeAspect="1"/>
          </p:cNvSpPr>
          <p:nvPr>
            <p:ph idx="25"/>
          </p:nvPr>
        </p:nvSpPr>
        <p:spPr>
          <a:xfrm>
            <a:off x="2195736" y="4371612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9" name="Picture Placeholder 10"/>
          <p:cNvSpPr>
            <a:spLocks noGrp="1" noChangeAspect="1"/>
          </p:cNvSpPr>
          <p:nvPr>
            <p:ph type="pic" sz="quarter" idx="26"/>
          </p:nvPr>
        </p:nvSpPr>
        <p:spPr>
          <a:xfrm>
            <a:off x="2195736" y="3003629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0" name="Content Placeholder 2"/>
          <p:cNvSpPr>
            <a:spLocks noGrp="1" noChangeAspect="1"/>
          </p:cNvSpPr>
          <p:nvPr>
            <p:ph idx="27"/>
          </p:nvPr>
        </p:nvSpPr>
        <p:spPr>
          <a:xfrm>
            <a:off x="3923928" y="4371612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Picture Placeholder 10"/>
          <p:cNvSpPr>
            <a:spLocks noGrp="1" noChangeAspect="1"/>
          </p:cNvSpPr>
          <p:nvPr>
            <p:ph type="pic" sz="quarter" idx="28"/>
          </p:nvPr>
        </p:nvSpPr>
        <p:spPr>
          <a:xfrm>
            <a:off x="3923928" y="3003629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32" name="Content Placeholder 2"/>
          <p:cNvSpPr>
            <a:spLocks noGrp="1" noChangeAspect="1"/>
          </p:cNvSpPr>
          <p:nvPr>
            <p:ph idx="29"/>
          </p:nvPr>
        </p:nvSpPr>
        <p:spPr>
          <a:xfrm>
            <a:off x="5652120" y="4371612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3" name="Picture Placeholder 10"/>
          <p:cNvSpPr>
            <a:spLocks noGrp="1" noChangeAspect="1"/>
          </p:cNvSpPr>
          <p:nvPr>
            <p:ph type="pic" sz="quarter" idx="30"/>
          </p:nvPr>
        </p:nvSpPr>
        <p:spPr>
          <a:xfrm>
            <a:off x="5652120" y="3003629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2" name="Content Placeholder 2"/>
          <p:cNvSpPr>
            <a:spLocks noGrp="1" noChangeAspect="1"/>
          </p:cNvSpPr>
          <p:nvPr>
            <p:ph idx="31"/>
          </p:nvPr>
        </p:nvSpPr>
        <p:spPr>
          <a:xfrm>
            <a:off x="7380312" y="4371612"/>
            <a:ext cx="1404155" cy="432048"/>
          </a:xfrm>
        </p:spPr>
        <p:txBody>
          <a:bodyPr lIns="0" tIns="0" rIns="0" bIns="0"/>
          <a:lstStyle>
            <a:lvl1pPr marL="0" indent="0">
              <a:buNone/>
              <a:defRPr sz="12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3" name="Picture Placeholder 10"/>
          <p:cNvSpPr>
            <a:spLocks noGrp="1" noChangeAspect="1"/>
          </p:cNvSpPr>
          <p:nvPr>
            <p:ph type="pic" sz="quarter" idx="32"/>
          </p:nvPr>
        </p:nvSpPr>
        <p:spPr>
          <a:xfrm>
            <a:off x="7380312" y="3003629"/>
            <a:ext cx="1260141" cy="126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2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034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umbnail images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F409-FDB0-4E9F-90E4-BE4E5E000228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1560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6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979712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7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347864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8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716016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9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6084168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0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7452320" y="1059582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1" name="Picture Placeholder 10"/>
          <p:cNvSpPr>
            <a:spLocks noGrp="1"/>
          </p:cNvSpPr>
          <p:nvPr>
            <p:ph type="pic" sz="quarter" idx="20"/>
          </p:nvPr>
        </p:nvSpPr>
        <p:spPr>
          <a:xfrm>
            <a:off x="611560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2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979712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3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347864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4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4716016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5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084168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6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7452320" y="2283718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7" name="Picture Placeholder 10"/>
          <p:cNvSpPr>
            <a:spLocks noGrp="1"/>
          </p:cNvSpPr>
          <p:nvPr>
            <p:ph type="pic" sz="quarter" idx="26"/>
          </p:nvPr>
        </p:nvSpPr>
        <p:spPr>
          <a:xfrm>
            <a:off x="611560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 dirty="0"/>
              <a:t>Click icon to add picture</a:t>
            </a:r>
            <a:endParaRPr lang="fi-FI" dirty="0"/>
          </a:p>
        </p:txBody>
      </p:sp>
      <p:sp>
        <p:nvSpPr>
          <p:cNvPr id="68" name="Picture Placeholder 10"/>
          <p:cNvSpPr>
            <a:spLocks noGrp="1"/>
          </p:cNvSpPr>
          <p:nvPr>
            <p:ph type="pic" sz="quarter" idx="27"/>
          </p:nvPr>
        </p:nvSpPr>
        <p:spPr>
          <a:xfrm>
            <a:off x="1979712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69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3347864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0" name="Picture Placeholder 10"/>
          <p:cNvSpPr>
            <a:spLocks noGrp="1"/>
          </p:cNvSpPr>
          <p:nvPr>
            <p:ph type="pic" sz="quarter" idx="29"/>
          </p:nvPr>
        </p:nvSpPr>
        <p:spPr>
          <a:xfrm>
            <a:off x="4716016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1" name="Picture Placeholder 10"/>
          <p:cNvSpPr>
            <a:spLocks noGrp="1"/>
          </p:cNvSpPr>
          <p:nvPr>
            <p:ph type="pic" sz="quarter" idx="30"/>
          </p:nvPr>
        </p:nvSpPr>
        <p:spPr>
          <a:xfrm>
            <a:off x="6084168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72" name="Picture Placeholder 10"/>
          <p:cNvSpPr>
            <a:spLocks noGrp="1"/>
          </p:cNvSpPr>
          <p:nvPr>
            <p:ph type="pic" sz="quarter" idx="31"/>
          </p:nvPr>
        </p:nvSpPr>
        <p:spPr>
          <a:xfrm>
            <a:off x="7452320" y="3507854"/>
            <a:ext cx="1080000" cy="1080000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034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00" y="1125900"/>
            <a:ext cx="8464072" cy="3534082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546B-7485-49C3-875E-ED3E7055EEEB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265" y="1393024"/>
            <a:ext cx="7608448" cy="1021556"/>
          </a:xfrm>
        </p:spPr>
        <p:txBody>
          <a:bodyPr anchor="b" anchorCtr="0"/>
          <a:lstStyle>
            <a:lvl1pPr algn="l">
              <a:defRPr sz="3400" b="1" cap="none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268" y="2357437"/>
            <a:ext cx="7608447" cy="947739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rgbClr val="5252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C1EB0-8D2C-4F48-919E-2022D2B4217A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00" y="1125900"/>
            <a:ext cx="3999600" cy="32157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25900"/>
            <a:ext cx="3999600" cy="32157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324DF-89A2-4ED8-A8CD-B1D74E3CEC13}" type="datetime1">
              <a:rPr lang="fi-FI" noProof="0" smtClean="0"/>
              <a:t>31.5.2018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6400" y="1125900"/>
            <a:ext cx="5151704" cy="32157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357504"/>
            <a:ext cx="6912768" cy="378042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5867824" y="1275286"/>
            <a:ext cx="2736624" cy="2736624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8" name="Date Placeholder 4"/>
          <p:cNvSpPr>
            <a:spLocks noGrp="1"/>
          </p:cNvSpPr>
          <p:nvPr>
            <p:ph type="dt" sz="half" idx="10"/>
          </p:nvPr>
        </p:nvSpPr>
        <p:spPr>
          <a:xfrm>
            <a:off x="338400" y="4872426"/>
            <a:ext cx="1008000" cy="183600"/>
          </a:xfrm>
        </p:spPr>
        <p:txBody>
          <a:bodyPr/>
          <a:lstStyle/>
          <a:p>
            <a:fld id="{41338211-FF85-444A-A2CA-550F724677A0}" type="datetime1">
              <a:rPr lang="fi-FI" noProof="0" smtClean="0"/>
              <a:t>31.5.2018</a:t>
            </a:fld>
            <a:endParaRPr lang="en-GB" noProof="0" dirty="0"/>
          </a:p>
        </p:txBody>
      </p:sp>
      <p:sp>
        <p:nvSpPr>
          <p:cNvPr id="2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03648" y="4872426"/>
            <a:ext cx="3384376" cy="183600"/>
          </a:xfrm>
        </p:spPr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3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0032" y="4872426"/>
            <a:ext cx="643480" cy="183600"/>
          </a:xfrm>
        </p:spPr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00" y="1125901"/>
            <a:ext cx="3999600" cy="58936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5252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400" y="1731146"/>
            <a:ext cx="3999600" cy="26271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25901"/>
            <a:ext cx="3999600" cy="58936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5252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731146"/>
            <a:ext cx="3999600" cy="262710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4360-B7E7-477B-B892-118999D0706B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bottom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191930"/>
            <a:ext cx="9144000" cy="95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E485-7613-40C3-B467-87EB1D9DB95D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57505"/>
            <a:ext cx="7742664" cy="36137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F06A3-B6F7-42C8-B254-A2378B60EFF9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4224" y="927946"/>
            <a:ext cx="7850187" cy="216266"/>
          </a:xfrm>
        </p:spPr>
        <p:txBody>
          <a:bodyPr/>
          <a:lstStyle>
            <a:lvl1pPr>
              <a:buNone/>
              <a:defRPr b="1">
                <a:solidFill>
                  <a:srgbClr val="67B11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275606"/>
            <a:ext cx="4032448" cy="307834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275606"/>
            <a:ext cx="4032448" cy="3078342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74176"/>
            <a:ext cx="7742664" cy="30736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A1264-EAC6-4769-94C3-A7FD73D46734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9" y="951571"/>
            <a:ext cx="7850187" cy="216266"/>
          </a:xfrm>
        </p:spPr>
        <p:txBody>
          <a:bodyPr/>
          <a:lstStyle>
            <a:lvl1pPr>
              <a:buNone/>
              <a:defRPr b="1">
                <a:solidFill>
                  <a:srgbClr val="67B11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95536" y="1275606"/>
            <a:ext cx="8280920" cy="331236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0" r="-934" b="-252"/>
          <a:stretch/>
        </p:blipFill>
        <p:spPr>
          <a:xfrm>
            <a:off x="-47655" y="0"/>
            <a:ext cx="9318655" cy="5321300"/>
          </a:xfrm>
          <a:prstGeom prst="rect">
            <a:avLst/>
          </a:prstGeom>
        </p:spPr>
      </p:pic>
      <p:sp>
        <p:nvSpPr>
          <p:cNvPr id="12" name="Suorakulmio 8"/>
          <p:cNvSpPr/>
          <p:nvPr userDrawn="1"/>
        </p:nvSpPr>
        <p:spPr>
          <a:xfrm>
            <a:off x="-36512" y="681540"/>
            <a:ext cx="9217024" cy="1494624"/>
          </a:xfrm>
          <a:prstGeom prst="rect">
            <a:avLst/>
          </a:pr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8400" y="747864"/>
            <a:ext cx="6321832" cy="858600"/>
          </a:xfrm>
        </p:spPr>
        <p:txBody>
          <a:bodyPr anchor="b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38400" y="1603764"/>
            <a:ext cx="6321832" cy="5724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323528" y="2355726"/>
            <a:ext cx="3384376" cy="32403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47C00"/>
                </a:solidFill>
              </a:rPr>
              <a:t>|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bg1"/>
                </a:solidFill>
              </a:rPr>
              <a:t>Healthy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accent1"/>
                </a:solidFill>
              </a:rPr>
              <a:t>|</a:t>
            </a:r>
            <a:r>
              <a:rPr lang="en-GB" sz="1100" baseline="0" dirty="0">
                <a:solidFill>
                  <a:schemeClr val="accent1"/>
                </a:solidFill>
              </a:rPr>
              <a:t>  </a:t>
            </a:r>
            <a:r>
              <a:rPr lang="en-GB" sz="1100" dirty="0">
                <a:solidFill>
                  <a:srgbClr val="FFFFFF"/>
                </a:solidFill>
              </a:rPr>
              <a:t>Comfortable</a:t>
            </a:r>
            <a:r>
              <a:rPr lang="en-GB" sz="1100" dirty="0">
                <a:solidFill>
                  <a:schemeClr val="tx1"/>
                </a:solidFill>
              </a:rPr>
              <a:t>  </a:t>
            </a:r>
            <a:r>
              <a:rPr lang="en-GB" sz="1100" dirty="0">
                <a:solidFill>
                  <a:schemeClr val="accent6"/>
                </a:solidFill>
              </a:rPr>
              <a:t>|  </a:t>
            </a:r>
            <a:r>
              <a:rPr lang="en-GB" sz="1100" dirty="0">
                <a:solidFill>
                  <a:srgbClr val="FFFFFF"/>
                </a:solidFill>
              </a:rPr>
              <a:t>Energy efficient </a:t>
            </a:r>
          </a:p>
        </p:txBody>
      </p:sp>
      <p:pic>
        <p:nvPicPr>
          <p:cNvPr id="10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402612"/>
            <a:ext cx="2127354" cy="3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54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">
    <p:bg>
      <p:bgPr>
        <a:solidFill>
          <a:srgbClr val="89B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28800" y="2143800"/>
            <a:ext cx="8572560" cy="621000"/>
          </a:xfrm>
        </p:spPr>
        <p:txBody>
          <a:bodyPr anchor="ctr" anchorCtr="0"/>
          <a:lstStyle>
            <a:lvl1pPr algn="l">
              <a:defRPr sz="4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12800" y="1498500"/>
            <a:ext cx="7610400" cy="1020600"/>
          </a:xfrm>
        </p:spPr>
        <p:txBody>
          <a:bodyPr anchor="t" anchorCtr="0"/>
          <a:lstStyle>
            <a:lvl1pPr algn="l">
              <a:defRPr sz="4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998792"/>
            <a:ext cx="3108355" cy="626074"/>
          </a:xfrm>
        </p:spPr>
        <p:txBody>
          <a:bodyPr anchor="b"/>
          <a:lstStyle>
            <a:lvl1pPr algn="l">
              <a:defRPr sz="2000" b="1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8790"/>
            <a:ext cx="4997478" cy="362518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7158" y="1631326"/>
            <a:ext cx="3108355" cy="29926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F888-4AE5-46B1-B67E-2838ED586076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96899"/>
            <a:ext cx="5486400" cy="4286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5577"/>
            <a:ext cx="5486400" cy="26698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633E5-9E72-4D5D-86BA-8B45E765D85B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2"/>
          <a:stretch/>
        </p:blipFill>
        <p:spPr>
          <a:xfrm>
            <a:off x="1" y="-15528"/>
            <a:ext cx="9144000" cy="5159028"/>
          </a:xfrm>
          <a:prstGeom prst="rect">
            <a:avLst/>
          </a:prstGeom>
        </p:spPr>
      </p:pic>
      <p:sp>
        <p:nvSpPr>
          <p:cNvPr id="11" name="Suorakulmio 8"/>
          <p:cNvSpPr/>
          <p:nvPr userDrawn="1"/>
        </p:nvSpPr>
        <p:spPr>
          <a:xfrm>
            <a:off x="-36512" y="681540"/>
            <a:ext cx="9217024" cy="1494624"/>
          </a:xfrm>
          <a:prstGeom prst="rect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4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38400" y="747864"/>
            <a:ext cx="6321832" cy="858600"/>
          </a:xfrm>
        </p:spPr>
        <p:txBody>
          <a:bodyPr anchor="b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338400" y="1603764"/>
            <a:ext cx="6321832" cy="5724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580112" y="4785996"/>
            <a:ext cx="3384376" cy="21602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47C00"/>
                </a:solidFill>
              </a:rPr>
              <a:t>|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tx1"/>
                </a:solidFill>
              </a:rPr>
              <a:t>Healthy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accent1"/>
                </a:solidFill>
              </a:rPr>
              <a:t>|</a:t>
            </a:r>
            <a:r>
              <a:rPr lang="en-GB" sz="1100" baseline="0" dirty="0">
                <a:solidFill>
                  <a:schemeClr val="accent1"/>
                </a:solidFill>
              </a:rPr>
              <a:t>  </a:t>
            </a:r>
            <a:r>
              <a:rPr lang="en-GB" sz="1100" dirty="0">
                <a:solidFill>
                  <a:schemeClr val="tx1"/>
                </a:solidFill>
              </a:rPr>
              <a:t>Comfortable  </a:t>
            </a:r>
            <a:r>
              <a:rPr lang="en-GB" sz="1100" dirty="0">
                <a:solidFill>
                  <a:schemeClr val="accent6"/>
                </a:solidFill>
              </a:rPr>
              <a:t>|  </a:t>
            </a:r>
            <a:r>
              <a:rPr lang="en-GB" sz="1100" dirty="0">
                <a:solidFill>
                  <a:schemeClr val="tx1"/>
                </a:solidFill>
              </a:rPr>
              <a:t>Energy efficient</a:t>
            </a:r>
          </a:p>
        </p:txBody>
      </p:sp>
      <p:pic>
        <p:nvPicPr>
          <p:cNvPr id="16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402612"/>
            <a:ext cx="2127354" cy="3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0" r="-226" b="-150"/>
          <a:stretch/>
        </p:blipFill>
        <p:spPr>
          <a:xfrm>
            <a:off x="-540568" y="-216024"/>
            <a:ext cx="9721080" cy="6473621"/>
          </a:xfrm>
          <a:prstGeom prst="rect">
            <a:avLst/>
          </a:prstGeom>
        </p:spPr>
      </p:pic>
      <p:sp>
        <p:nvSpPr>
          <p:cNvPr id="11" name="Suorakulmio 8"/>
          <p:cNvSpPr/>
          <p:nvPr userDrawn="1"/>
        </p:nvSpPr>
        <p:spPr>
          <a:xfrm>
            <a:off x="-36512" y="681540"/>
            <a:ext cx="9217024" cy="1494624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89BA42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38400" y="747864"/>
            <a:ext cx="6321832" cy="858600"/>
          </a:xfrm>
        </p:spPr>
        <p:txBody>
          <a:bodyPr anchor="b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38400" y="1603764"/>
            <a:ext cx="6321832" cy="572400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23528" y="2355726"/>
            <a:ext cx="3384376" cy="324036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F47C00"/>
                </a:solidFill>
              </a:rPr>
              <a:t>|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tx1"/>
                </a:solidFill>
              </a:rPr>
              <a:t>Healthy</a:t>
            </a:r>
            <a:r>
              <a:rPr lang="en-GB" sz="1100" dirty="0"/>
              <a:t>  </a:t>
            </a:r>
            <a:r>
              <a:rPr lang="en-GB" sz="1100" dirty="0">
                <a:solidFill>
                  <a:schemeClr val="accent1"/>
                </a:solidFill>
              </a:rPr>
              <a:t>|</a:t>
            </a:r>
            <a:r>
              <a:rPr lang="en-GB" sz="1100" baseline="0" dirty="0">
                <a:solidFill>
                  <a:schemeClr val="accent1"/>
                </a:solidFill>
              </a:rPr>
              <a:t>  </a:t>
            </a:r>
            <a:r>
              <a:rPr lang="en-GB" sz="1100" dirty="0">
                <a:solidFill>
                  <a:schemeClr val="tx1"/>
                </a:solidFill>
              </a:rPr>
              <a:t>Comfortable  </a:t>
            </a:r>
            <a:r>
              <a:rPr lang="en-GB" sz="1100" dirty="0">
                <a:solidFill>
                  <a:schemeClr val="accent6"/>
                </a:solidFill>
              </a:rPr>
              <a:t>|  </a:t>
            </a:r>
            <a:r>
              <a:rPr lang="en-GB" sz="1100" dirty="0">
                <a:solidFill>
                  <a:schemeClr val="tx1"/>
                </a:solidFill>
              </a:rPr>
              <a:t>Energy efficient </a:t>
            </a:r>
          </a:p>
        </p:txBody>
      </p:sp>
      <p:pic>
        <p:nvPicPr>
          <p:cNvPr id="8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402612"/>
            <a:ext cx="2127354" cy="3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end">
    <p:bg>
      <p:bgPr>
        <a:solidFill>
          <a:srgbClr val="89B8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" y="0"/>
            <a:ext cx="9142413" cy="4948014"/>
          </a:xfrm>
          <a:solidFill>
            <a:schemeClr val="accent2"/>
          </a:solidFill>
        </p:spPr>
        <p:txBody>
          <a:bodyPr/>
          <a:lstStyle>
            <a:lvl1pPr marL="0" indent="0" algn="l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5866" y="3921900"/>
            <a:ext cx="5358265" cy="1026114"/>
          </a:xfrm>
        </p:spPr>
        <p:txBody>
          <a:bodyPr anchor="ctr" anchorCtr="0"/>
          <a:lstStyle>
            <a:lvl1pPr algn="l">
              <a:defRPr sz="3200" b="0">
                <a:solidFill>
                  <a:srgbClr val="FFFFFF"/>
                </a:solidFill>
                <a:effectLst/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  <p:sp>
        <p:nvSpPr>
          <p:cNvPr id="12" name="Suorakulmio 18"/>
          <p:cNvSpPr/>
          <p:nvPr userDrawn="1"/>
        </p:nvSpPr>
        <p:spPr>
          <a:xfrm>
            <a:off x="0" y="267558"/>
            <a:ext cx="9144000" cy="5760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pic>
        <p:nvPicPr>
          <p:cNvPr id="13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41418"/>
            <a:ext cx="1304459" cy="22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5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3" y="0"/>
            <a:ext cx="9142413" cy="51435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  <p:sp>
        <p:nvSpPr>
          <p:cNvPr id="9" name="Suorakulmio 18"/>
          <p:cNvSpPr/>
          <p:nvPr userDrawn="1"/>
        </p:nvSpPr>
        <p:spPr>
          <a:xfrm>
            <a:off x="0" y="267558"/>
            <a:ext cx="9144000" cy="5760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pic>
        <p:nvPicPr>
          <p:cNvPr id="10" name="Kuva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54039"/>
            <a:ext cx="1304459" cy="2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54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4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"/>
          <a:stretch/>
        </p:blipFill>
        <p:spPr>
          <a:xfrm>
            <a:off x="1115616" y="339502"/>
            <a:ext cx="8028384" cy="48039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4803998"/>
            <a:ext cx="9252520" cy="339502"/>
          </a:xfrm>
          <a:prstGeom prst="rect">
            <a:avLst/>
          </a:prstGeom>
          <a:solidFill>
            <a:srgbClr val="FFFFFF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orakulmio 18"/>
          <p:cNvSpPr/>
          <p:nvPr userDrawn="1"/>
        </p:nvSpPr>
        <p:spPr>
          <a:xfrm>
            <a:off x="0" y="267558"/>
            <a:ext cx="9144000" cy="5760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pic>
        <p:nvPicPr>
          <p:cNvPr id="19" name="Kuva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54039"/>
            <a:ext cx="1304459" cy="20303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C1F4-A061-477C-AB5E-484759D449D7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395536" y="357504"/>
            <a:ext cx="6912768" cy="3780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21" name="Kuva 48" descr="Vladivostock.jpg"/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917843"/>
            <a:ext cx="1512168" cy="1437883"/>
          </a:xfrm>
          <a:prstGeom prst="rect">
            <a:avLst/>
          </a:prstGeom>
          <a:effectLst/>
        </p:spPr>
      </p:pic>
      <p:pic>
        <p:nvPicPr>
          <p:cNvPr id="22" name="Kuva 49"/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132856"/>
            <a:ext cx="1635189" cy="1632537"/>
          </a:xfrm>
          <a:prstGeom prst="rect">
            <a:avLst/>
          </a:prstGeom>
          <a:effectLst/>
        </p:spPr>
      </p:pic>
      <p:pic>
        <p:nvPicPr>
          <p:cNvPr id="23" name="Kuva 54"/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639" y="3294165"/>
            <a:ext cx="1440160" cy="1437825"/>
          </a:xfrm>
          <a:prstGeom prst="rect">
            <a:avLst/>
          </a:prstGeom>
          <a:effectLst/>
        </p:spPr>
      </p:pic>
      <p:sp>
        <p:nvSpPr>
          <p:cNvPr id="24" name="Tekstiruutu 55"/>
          <p:cNvSpPr txBox="1"/>
          <p:nvPr userDrawn="1"/>
        </p:nvSpPr>
        <p:spPr>
          <a:xfrm>
            <a:off x="114342" y="3479842"/>
            <a:ext cx="922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0" dirty="0">
                <a:solidFill>
                  <a:schemeClr val="tx1"/>
                </a:solidFill>
              </a:rPr>
              <a:t>Atlanta, USA</a:t>
            </a:r>
          </a:p>
        </p:txBody>
      </p:sp>
      <p:sp>
        <p:nvSpPr>
          <p:cNvPr id="25" name="Tekstiruutu 56"/>
          <p:cNvSpPr txBox="1"/>
          <p:nvPr userDrawn="1"/>
        </p:nvSpPr>
        <p:spPr>
          <a:xfrm>
            <a:off x="7322959" y="2069971"/>
            <a:ext cx="16330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0" dirty="0" err="1">
                <a:solidFill>
                  <a:schemeClr val="tx1"/>
                </a:solidFill>
              </a:rPr>
              <a:t>Vladivostock</a:t>
            </a:r>
            <a:r>
              <a:rPr lang="fi-FI" sz="900" b="0" dirty="0">
                <a:solidFill>
                  <a:schemeClr val="tx1"/>
                </a:solidFill>
              </a:rPr>
              <a:t>, </a:t>
            </a:r>
            <a:r>
              <a:rPr lang="fi-FI" sz="900" b="0" dirty="0" err="1">
                <a:solidFill>
                  <a:schemeClr val="tx1"/>
                </a:solidFill>
              </a:rPr>
              <a:t>Russia</a:t>
            </a:r>
            <a:endParaRPr lang="fi-FI" sz="900" b="0" dirty="0">
              <a:solidFill>
                <a:schemeClr val="tx1"/>
              </a:solidFill>
            </a:endParaRPr>
          </a:p>
        </p:txBody>
      </p:sp>
      <p:sp>
        <p:nvSpPr>
          <p:cNvPr id="26" name="Tekstiruutu 57"/>
          <p:cNvSpPr txBox="1"/>
          <p:nvPr userDrawn="1"/>
        </p:nvSpPr>
        <p:spPr>
          <a:xfrm>
            <a:off x="4769177" y="4447865"/>
            <a:ext cx="11293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b="0" dirty="0" err="1">
                <a:solidFill>
                  <a:schemeClr val="tx1"/>
                </a:solidFill>
              </a:rPr>
              <a:t>New-Delhi</a:t>
            </a:r>
            <a:r>
              <a:rPr lang="fi-FI" sz="900" b="0" dirty="0">
                <a:solidFill>
                  <a:schemeClr val="tx1"/>
                </a:solidFill>
              </a:rPr>
              <a:t>, </a:t>
            </a:r>
            <a:r>
              <a:rPr lang="fi-FI" sz="900" b="0" dirty="0" err="1">
                <a:solidFill>
                  <a:schemeClr val="tx1"/>
                </a:solidFill>
              </a:rPr>
              <a:t>India</a:t>
            </a:r>
            <a:endParaRPr lang="fi-FI" sz="900" b="0" dirty="0">
              <a:solidFill>
                <a:schemeClr val="tx1"/>
              </a:solidFill>
            </a:endParaRPr>
          </a:p>
        </p:txBody>
      </p:sp>
      <p:sp>
        <p:nvSpPr>
          <p:cNvPr id="27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</p:spTree>
    <p:extLst>
      <p:ext uri="{BB962C8B-B14F-4D97-AF65-F5344CB8AC3E}">
        <p14:creationId xmlns:p14="http://schemas.microsoft.com/office/powerpoint/2010/main" val="327034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96EA-6C25-44E4-AFCB-E8638AD545D4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611560" y="2859782"/>
            <a:ext cx="1656184" cy="504056"/>
          </a:xfr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rgbClr val="505150"/>
                </a:solidFill>
              </a:defRPr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9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11560" y="1059582"/>
            <a:ext cx="1656184" cy="1656184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0" name="Content Placeholder 2"/>
          <p:cNvSpPr>
            <a:spLocks noGrp="1"/>
          </p:cNvSpPr>
          <p:nvPr>
            <p:ph idx="15"/>
          </p:nvPr>
        </p:nvSpPr>
        <p:spPr>
          <a:xfrm>
            <a:off x="2699792" y="2859782"/>
            <a:ext cx="1656184" cy="504056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2699792" y="1059582"/>
            <a:ext cx="1656184" cy="1656184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2" name="Content Placeholder 2"/>
          <p:cNvSpPr>
            <a:spLocks noGrp="1"/>
          </p:cNvSpPr>
          <p:nvPr>
            <p:ph idx="17"/>
          </p:nvPr>
        </p:nvSpPr>
        <p:spPr>
          <a:xfrm>
            <a:off x="4788024" y="2859782"/>
            <a:ext cx="1656184" cy="504056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3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788024" y="1059582"/>
            <a:ext cx="1656184" cy="1656184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54" name="Content Placeholder 2"/>
          <p:cNvSpPr>
            <a:spLocks noGrp="1"/>
          </p:cNvSpPr>
          <p:nvPr>
            <p:ph idx="19"/>
          </p:nvPr>
        </p:nvSpPr>
        <p:spPr>
          <a:xfrm>
            <a:off x="6876256" y="2859782"/>
            <a:ext cx="1656184" cy="504056"/>
          </a:xfrm>
        </p:spPr>
        <p:txBody>
          <a:bodyPr lIns="0" tIns="0" rIns="0" bIns="0"/>
          <a:lstStyle>
            <a:lvl1pPr marL="0" indent="0">
              <a:buNone/>
              <a:defRPr sz="1400" b="1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21"/>
          </p:nvPr>
        </p:nvSpPr>
        <p:spPr>
          <a:xfrm>
            <a:off x="611560" y="3507854"/>
            <a:ext cx="1656184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idx="22"/>
          </p:nvPr>
        </p:nvSpPr>
        <p:spPr>
          <a:xfrm>
            <a:off x="2699792" y="3507854"/>
            <a:ext cx="1656184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Content Placeholder 2"/>
          <p:cNvSpPr>
            <a:spLocks noGrp="1"/>
          </p:cNvSpPr>
          <p:nvPr>
            <p:ph idx="23"/>
          </p:nvPr>
        </p:nvSpPr>
        <p:spPr>
          <a:xfrm>
            <a:off x="4788024" y="3507854"/>
            <a:ext cx="1656184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24"/>
          </p:nvPr>
        </p:nvSpPr>
        <p:spPr>
          <a:xfrm>
            <a:off x="6876256" y="3507854"/>
            <a:ext cx="1656184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Picture Placeholder 10"/>
          <p:cNvSpPr>
            <a:spLocks noGrp="1"/>
          </p:cNvSpPr>
          <p:nvPr>
            <p:ph type="pic" sz="quarter" idx="25"/>
          </p:nvPr>
        </p:nvSpPr>
        <p:spPr>
          <a:xfrm>
            <a:off x="6876256" y="1059582"/>
            <a:ext cx="1656184" cy="1656184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034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9BE3-8EED-4894-A7A9-708E202E30B7}" type="datetime1">
              <a:rPr lang="fi-FI" noProof="0" smtClean="0"/>
              <a:t>31.5.2018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Author, Enervent Oy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899592" y="1131590"/>
            <a:ext cx="1944216" cy="1944216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383868" y="1131590"/>
            <a:ext cx="1944216" cy="1944216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5868144" y="1131590"/>
            <a:ext cx="1944216" cy="1944216"/>
          </a:xfrm>
          <a:prstGeom prst="snip2Diag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>
              <a:buFont typeface="Arial" pitchFamily="34" charset="0"/>
              <a:buChar char="•"/>
              <a:defRPr sz="1400"/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9" name="Content Placeholder 2"/>
          <p:cNvSpPr>
            <a:spLocks noGrp="1"/>
          </p:cNvSpPr>
          <p:nvPr>
            <p:ph idx="21"/>
          </p:nvPr>
        </p:nvSpPr>
        <p:spPr>
          <a:xfrm>
            <a:off x="899592" y="3363838"/>
            <a:ext cx="1656184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2"/>
          </p:nvPr>
        </p:nvSpPr>
        <p:spPr>
          <a:xfrm>
            <a:off x="3419872" y="3363838"/>
            <a:ext cx="1944216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3"/>
          </p:nvPr>
        </p:nvSpPr>
        <p:spPr>
          <a:xfrm>
            <a:off x="5868144" y="3363838"/>
            <a:ext cx="1944216" cy="1224136"/>
          </a:xfrm>
        </p:spPr>
        <p:txBody>
          <a:bodyPr lIns="0" tIns="0" rIns="0" bIns="0"/>
          <a:lstStyle>
            <a:lvl1pPr marL="180000" indent="-180000">
              <a:buFont typeface="Arial" pitchFamily="34" charset="0"/>
              <a:buChar char="•"/>
              <a:defRPr sz="1400" b="0"/>
            </a:lvl1pPr>
            <a:lvl2pPr marL="0">
              <a:buFont typeface="Arial" pitchFamily="34" charset="0"/>
              <a:buChar char="•"/>
              <a:defRPr sz="1400"/>
            </a:lvl2pPr>
            <a:lvl3pPr>
              <a:defRPr sz="1400"/>
            </a:lvl3pPr>
            <a:lvl4pPr>
              <a:defRPr sz="1400"/>
            </a:lvl4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34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18"/>
          <p:cNvSpPr/>
          <p:nvPr userDrawn="1"/>
        </p:nvSpPr>
        <p:spPr>
          <a:xfrm>
            <a:off x="0" y="267558"/>
            <a:ext cx="9144000" cy="5760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2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357504"/>
            <a:ext cx="6912768" cy="3780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400" y="1125900"/>
            <a:ext cx="8215200" cy="321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8400" y="4872426"/>
            <a:ext cx="1008000" cy="183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 b="0" cap="none" baseline="0">
                <a:solidFill>
                  <a:schemeClr val="tx1"/>
                </a:solidFill>
              </a:defRPr>
            </a:lvl1pPr>
          </a:lstStyle>
          <a:p>
            <a:fld id="{3BBB71BE-4B99-4F49-88CE-E35DB2EA88ED}" type="datetime1">
              <a:rPr lang="fi-FI" smtClean="0"/>
              <a:t>31.5.2018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3648" y="4872426"/>
            <a:ext cx="3384376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b="0" cap="none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60032" y="4872426"/>
            <a:ext cx="643480" cy="1836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0" cap="none" baseline="0">
                <a:solidFill>
                  <a:schemeClr val="tx1"/>
                </a:solidFill>
              </a:defRPr>
            </a:lvl1pPr>
          </a:lstStyle>
          <a:p>
            <a:fld id="{80D2753C-5893-4CE4-A3BE-7C725620623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444208" y="4872426"/>
            <a:ext cx="2592288" cy="16201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fi-FI"/>
            </a:defPPr>
            <a:lvl1pPr marL="0" algn="r" defTabSz="914400" rtl="0" eaLnBrk="1" latinLnBrk="0" hangingPunct="1">
              <a:defRPr sz="900" b="0" kern="1200" cap="none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47C00"/>
                </a:solidFill>
              </a:rPr>
              <a:t>|</a:t>
            </a:r>
            <a:r>
              <a:rPr lang="en-GB" dirty="0"/>
              <a:t>  </a:t>
            </a:r>
            <a:r>
              <a:rPr lang="en-GB" dirty="0">
                <a:solidFill>
                  <a:schemeClr val="tx1"/>
                </a:solidFill>
              </a:rPr>
              <a:t>Healthy</a:t>
            </a:r>
            <a:r>
              <a:rPr lang="en-GB" dirty="0"/>
              <a:t>  </a:t>
            </a:r>
            <a:r>
              <a:rPr lang="en-GB" dirty="0">
                <a:solidFill>
                  <a:schemeClr val="accent1"/>
                </a:solidFill>
              </a:rPr>
              <a:t>|</a:t>
            </a:r>
            <a:r>
              <a:rPr lang="en-GB" baseline="0" dirty="0">
                <a:solidFill>
                  <a:schemeClr val="accent1"/>
                </a:solidFill>
              </a:rPr>
              <a:t>  </a:t>
            </a:r>
            <a:r>
              <a:rPr lang="en-GB" dirty="0">
                <a:solidFill>
                  <a:schemeClr val="tx1"/>
                </a:solidFill>
              </a:rPr>
              <a:t>Comfortable  </a:t>
            </a:r>
            <a:r>
              <a:rPr lang="en-GB" dirty="0">
                <a:solidFill>
                  <a:schemeClr val="accent6"/>
                </a:solidFill>
              </a:rPr>
              <a:t>|  </a:t>
            </a:r>
            <a:r>
              <a:rPr lang="en-GB" dirty="0">
                <a:solidFill>
                  <a:schemeClr val="tx1"/>
                </a:solidFill>
              </a:rPr>
              <a:t>Energy efficient </a:t>
            </a:r>
          </a:p>
        </p:txBody>
      </p:sp>
      <p:pic>
        <p:nvPicPr>
          <p:cNvPr id="12" name="Kuva 13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454039"/>
            <a:ext cx="1304459" cy="20303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5" r:id="rId2"/>
    <p:sldLayoutId id="2147483716" r:id="rId3"/>
    <p:sldLayoutId id="2147483717" r:id="rId4"/>
    <p:sldLayoutId id="2147483713" r:id="rId5"/>
    <p:sldLayoutId id="2147483714" r:id="rId6"/>
    <p:sldLayoutId id="2147483709" r:id="rId7"/>
    <p:sldLayoutId id="2147483705" r:id="rId8"/>
    <p:sldLayoutId id="2147483707" r:id="rId9"/>
    <p:sldLayoutId id="2147483706" r:id="rId10"/>
    <p:sldLayoutId id="214748370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704" r:id="rId17"/>
    <p:sldLayoutId id="2147483703" r:id="rId18"/>
    <p:sldLayoutId id="2147483712" r:id="rId19"/>
    <p:sldLayoutId id="2147483696" r:id="rId20"/>
    <p:sldLayoutId id="2147483697" r:id="rId21"/>
    <p:sldLayoutId id="2147483698" r:id="rId22"/>
    <p:sldLayoutId id="214748369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spcBef>
          <a:spcPct val="20000"/>
        </a:spcBef>
        <a:buFont typeface="Arial" pitchFamily="34" charset="0"/>
        <a:buChar char="-"/>
        <a:defRPr sz="1400" kern="1200">
          <a:solidFill>
            <a:srgbClr val="4D4D4D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spcBef>
          <a:spcPct val="20000"/>
        </a:spcBef>
        <a:buFont typeface="Arial" pitchFamily="34" charset="0"/>
        <a:buChar char="-"/>
        <a:defRPr sz="1200" kern="1200">
          <a:solidFill>
            <a:srgbClr val="4D4D4D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spcBef>
          <a:spcPct val="20000"/>
        </a:spcBef>
        <a:buFont typeface="Arial" pitchFamily="34" charset="0"/>
        <a:buChar char="-"/>
        <a:defRPr sz="1200" kern="1200">
          <a:solidFill>
            <a:srgbClr val="4D4D4D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0000" indent="-1800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4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00000" indent="-1800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60000" indent="-1800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" y="115469"/>
            <a:ext cx="9141873" cy="5028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510649"/>
            <a:ext cx="6912768" cy="1118255"/>
          </a:xfrm>
        </p:spPr>
        <p:txBody>
          <a:bodyPr lIns="0" tIns="0" rIns="0" bIns="0">
            <a:spAutoFit/>
          </a:bodyPr>
          <a:lstStyle/>
          <a:p>
            <a:pPr algn="ctr"/>
            <a:r>
              <a:rPr lang="ru-RU" sz="4000" b="0" cap="all" dirty="0">
                <a:solidFill>
                  <a:schemeClr val="accent1"/>
                </a:solidFill>
              </a:rPr>
              <a:t>НАСТОЯЩИЙ ПОДАРОК</a:t>
            </a:r>
            <a:br>
              <a:rPr lang="en-US" sz="4000" b="0" cap="all" dirty="0">
                <a:solidFill>
                  <a:schemeClr val="accent2"/>
                </a:solidFill>
              </a:rPr>
            </a:br>
            <a:r>
              <a:rPr lang="ru-RU" sz="4000" b="0" cap="all" dirty="0">
                <a:solidFill>
                  <a:schemeClr val="accent2"/>
                </a:solidFill>
              </a:rPr>
              <a:t>ДЛЯ МОНТАЖНИКА</a:t>
            </a:r>
            <a:endParaRPr lang="en-US" sz="4000" b="0" cap="all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0648-8544-4B4E-8251-F29E5C90B6EC}" type="datetime1">
              <a:rPr lang="fi-FI" smtClean="0"/>
              <a:t>31.5.2018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Enervent</a:t>
            </a:r>
            <a:r>
              <a:rPr lang="en-US" dirty="0"/>
              <a:t> Alta</a:t>
            </a:r>
          </a:p>
        </p:txBody>
      </p:sp>
      <p:pic>
        <p:nvPicPr>
          <p:cNvPr id="32" name="Kuva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12541"/>
            <a:ext cx="9143999" cy="3643849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0" y="1496401"/>
            <a:ext cx="9144000" cy="366084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/>
              </a:gs>
            </a:gsLst>
            <a:lin ang="16200000" scaled="0"/>
            <a:tileRect/>
          </a:gra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656727" y="2256703"/>
            <a:ext cx="2313354" cy="5186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1100" b="1" dirty="0">
                <a:solidFill>
                  <a:schemeClr val="tx1"/>
                </a:solidFill>
              </a:rPr>
              <a:t>Легко монтировать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7" name="Content Placeholder 9"/>
          <p:cNvSpPr txBox="1">
            <a:spLocks/>
          </p:cNvSpPr>
          <p:nvPr/>
        </p:nvSpPr>
        <p:spPr>
          <a:xfrm>
            <a:off x="6260159" y="2256703"/>
            <a:ext cx="2564864" cy="5186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1100" b="1" dirty="0">
                <a:solidFill>
                  <a:schemeClr val="tx1"/>
                </a:solidFill>
              </a:rPr>
              <a:t>Подключение к кухонной вытяжке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Content Placeholder 9"/>
          <p:cNvSpPr txBox="1">
            <a:spLocks/>
          </p:cNvSpPr>
          <p:nvPr/>
        </p:nvSpPr>
        <p:spPr>
          <a:xfrm>
            <a:off x="3377554" y="2256703"/>
            <a:ext cx="2564864" cy="5186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ru-RU" sz="1100" b="1" dirty="0">
                <a:solidFill>
                  <a:schemeClr val="tx1"/>
                </a:solidFill>
              </a:rPr>
              <a:t>Низкий уровень шума позволяет монтировать в жилых помещениях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7" name="Otsikko 1"/>
          <p:cNvSpPr txBox="1">
            <a:spLocks/>
          </p:cNvSpPr>
          <p:nvPr/>
        </p:nvSpPr>
        <p:spPr>
          <a:xfrm>
            <a:off x="644511" y="3205702"/>
            <a:ext cx="7854978" cy="28110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i-FI" sz="1800" dirty="0">
                <a:solidFill>
                  <a:schemeClr val="tx1"/>
                </a:solidFill>
              </a:rPr>
              <a:t>Enervent Alta – </a:t>
            </a:r>
            <a:r>
              <a:rPr lang="ru-RU" sz="1800" dirty="0">
                <a:solidFill>
                  <a:schemeClr val="tx1"/>
                </a:solidFill>
              </a:rPr>
              <a:t>мечта монтажника</a:t>
            </a:r>
            <a:r>
              <a:rPr lang="fi-FI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437" y="1549120"/>
            <a:ext cx="651933" cy="651933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926" y="1560668"/>
            <a:ext cx="684278" cy="684278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395" y="1499150"/>
            <a:ext cx="687210" cy="6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4511" y="1209668"/>
            <a:ext cx="7854978" cy="2489271"/>
          </a:xfr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i-FI" sz="2800" dirty="0">
                <a:effectLst/>
              </a:rPr>
              <a:t>”</a:t>
            </a:r>
            <a:r>
              <a:rPr lang="ru-RU" sz="2800" dirty="0">
                <a:effectLst/>
              </a:rPr>
              <a:t>В принципе, установка рекуператоров никогда не вызывал у меня особых сложностей, но если </a:t>
            </a:r>
            <a:br>
              <a:rPr lang="ru-RU" sz="2800" dirty="0">
                <a:effectLst/>
              </a:rPr>
            </a:br>
            <a:r>
              <a:rPr lang="ru-RU" sz="2800" dirty="0">
                <a:effectLst/>
              </a:rPr>
              <a:t>это станет еще легче – мне интересно</a:t>
            </a:r>
            <a:r>
              <a:rPr lang="fi-FI" sz="2800" dirty="0">
                <a:effectLst/>
              </a:rPr>
              <a:t>.”</a:t>
            </a:r>
            <a:br>
              <a:rPr lang="ru-RU" sz="3800" dirty="0">
                <a:effectLst/>
              </a:rPr>
            </a:br>
            <a:r>
              <a:rPr lang="ru-RU" sz="3800" dirty="0">
                <a:effectLst/>
              </a:rPr>
              <a:t>					</a:t>
            </a:r>
            <a:r>
              <a:rPr lang="ru-RU" sz="1600" dirty="0">
                <a:effectLst/>
              </a:rPr>
              <a:t>Известный Финский Монтажник</a:t>
            </a:r>
            <a:endParaRPr lang="fi-FI" sz="3800" dirty="0">
              <a:effectLst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0" y="4784650"/>
            <a:ext cx="9144000" cy="358849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20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3923934" y="1358915"/>
            <a:ext cx="2900730" cy="7656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dirty="0" err="1">
                <a:solidFill>
                  <a:schemeClr val="accent2"/>
                </a:solidFill>
              </a:rPr>
              <a:t>Enervent</a:t>
            </a:r>
            <a:r>
              <a:rPr lang="en-US" sz="3600" b="0" dirty="0">
                <a:solidFill>
                  <a:schemeClr val="accent2"/>
                </a:solidFill>
              </a:rPr>
              <a:t> Alta</a:t>
            </a:r>
          </a:p>
          <a:p>
            <a:pPr>
              <a:lnSpc>
                <a:spcPct val="140000"/>
              </a:lnSpc>
            </a:pPr>
            <a:r>
              <a:rPr lang="ru-RU" sz="1400" b="0" cap="all" dirty="0">
                <a:solidFill>
                  <a:schemeClr val="tx1"/>
                </a:solidFill>
              </a:rPr>
              <a:t>ПРОСТО ПОДАРОК!</a:t>
            </a:r>
            <a:endParaRPr lang="en-US" sz="1400" b="0" cap="all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923934" y="2392057"/>
            <a:ext cx="3431073" cy="1456930"/>
          </a:xfrm>
        </p:spPr>
        <p:txBody>
          <a:bodyPr lIns="0" tIns="0" rIns="0" bIns="0"/>
          <a:lstStyle/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1200" dirty="0">
                <a:solidFill>
                  <a:schemeClr val="tx1"/>
                </a:solidFill>
              </a:rPr>
              <a:t>Enervent Alta </a:t>
            </a:r>
            <a:r>
              <a:rPr lang="ru-RU" sz="1200" dirty="0">
                <a:solidFill>
                  <a:schemeClr val="tx1"/>
                </a:solidFill>
              </a:rPr>
              <a:t>спроектирована таким образом, чтобы быть как можно проще в монтаже</a:t>
            </a:r>
            <a:r>
              <a:rPr lang="en-US" sz="1200" dirty="0">
                <a:solidFill>
                  <a:schemeClr val="tx1"/>
                </a:solidFill>
              </a:rPr>
              <a:t>. </a:t>
            </a:r>
            <a:r>
              <a:rPr lang="ru-RU" sz="1200" dirty="0">
                <a:solidFill>
                  <a:schemeClr val="tx1"/>
                </a:solidFill>
              </a:rPr>
              <a:t>Благодаря своей конструкции и низкому уровню шума она не требует отдельного технического помещения для монтажа. Эту особенность ценят все: дизайнер, заказчик и монтажник!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829" y="1182914"/>
            <a:ext cx="2859314" cy="28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1202267"/>
            <a:ext cx="3835400" cy="3251200"/>
          </a:xfrm>
          <a:prstGeom prst="rect">
            <a:avLst/>
          </a:prstGeom>
          <a:solidFill>
            <a:schemeClr val="accent6">
              <a:alpha val="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652733" y="2319868"/>
            <a:ext cx="2800246" cy="1841006"/>
          </a:xfrm>
        </p:spPr>
        <p:txBody>
          <a:bodyPr lIns="0" tIns="0" rIns="0" bIns="0"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300" b="1" cap="all" dirty="0">
                <a:solidFill>
                  <a:schemeClr val="accent2"/>
                </a:solidFill>
              </a:rPr>
              <a:t>ВЫБОР МОНТАЖНИКОВ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300" b="1" cap="all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Изобретательный дизайн Enervent Alta делает её монтаж и запуск невероятно легким. Поскольку шнур питания, кабель панели управления и кабель индикации работы кухонной вытяжки, выведены из устройства уже на заводе, то даже нет необходимости открывать устройство при его монтаже.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0648-8544-4B4E-8251-F29E5C90B6EC}" type="datetime1">
              <a:rPr lang="fi-FI" smtClean="0"/>
              <a:t>31.5.2018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Enervent</a:t>
            </a:r>
            <a:r>
              <a:rPr lang="en-US" dirty="0"/>
              <a:t> Alta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899" y="1614493"/>
            <a:ext cx="651933" cy="651933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3563" y="1024402"/>
            <a:ext cx="3540723" cy="354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5308600" y="1202267"/>
            <a:ext cx="3835400" cy="3251200"/>
          </a:xfrm>
          <a:prstGeom prst="rect">
            <a:avLst/>
          </a:prstGeom>
          <a:solidFill>
            <a:schemeClr val="accent6">
              <a:alpha val="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0648-8544-4B4E-8251-F29E5C90B6EC}" type="datetime1">
              <a:rPr lang="fi-FI" smtClean="0"/>
              <a:t>31.5.2018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Enervent</a:t>
            </a:r>
            <a:r>
              <a:rPr lang="en-US" dirty="0"/>
              <a:t> Alta</a:t>
            </a: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5961334" y="2345267"/>
            <a:ext cx="2522267" cy="20566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300" b="1" cap="all" dirty="0">
                <a:solidFill>
                  <a:schemeClr val="accent2"/>
                </a:solidFill>
              </a:rPr>
              <a:t>Невероятно тихая</a:t>
            </a:r>
            <a:r>
              <a:rPr lang="en-US" sz="1300" b="1" cap="all" dirty="0">
                <a:solidFill>
                  <a:schemeClr val="accent2"/>
                </a:solidFill>
              </a:rPr>
              <a:t>.</a:t>
            </a:r>
            <a:endParaRPr lang="ru-RU" sz="1300" b="1" cap="all" dirty="0">
              <a:solidFill>
                <a:schemeClr val="accent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300" b="1" cap="all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Для монтажа Enervent Alta легко найти место не только из-за особенностей корпуса, но и из-за низкого уровня шума. Для этого устройства вам не требуется отдельное техническое пространство или шкаф. Вы можете установить его, например, в подвесном потолке в прихожей или коридоре.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296" y="1523138"/>
            <a:ext cx="806342" cy="806342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01874"/>
            <a:ext cx="5312229" cy="32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286" y="1241626"/>
            <a:ext cx="3835400" cy="3251200"/>
          </a:xfrm>
          <a:prstGeom prst="rect">
            <a:avLst/>
          </a:prstGeom>
          <a:solidFill>
            <a:schemeClr val="accent6">
              <a:alpha val="5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0648-8544-4B4E-8251-F29E5C90B6EC}" type="datetime1">
              <a:rPr lang="fi-FI" smtClean="0"/>
              <a:t>31.5.2018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Enervent</a:t>
            </a:r>
            <a:r>
              <a:rPr lang="en-US" dirty="0"/>
              <a:t> Alta</a:t>
            </a:r>
          </a:p>
        </p:txBody>
      </p:sp>
      <p:sp>
        <p:nvSpPr>
          <p:cNvPr id="12" name="Content Placeholder 9"/>
          <p:cNvSpPr txBox="1">
            <a:spLocks/>
          </p:cNvSpPr>
          <p:nvPr/>
        </p:nvSpPr>
        <p:spPr>
          <a:xfrm>
            <a:off x="657853" y="2352159"/>
            <a:ext cx="2522267" cy="17610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300" b="1" cap="all" dirty="0">
                <a:solidFill>
                  <a:schemeClr val="accent2"/>
                </a:solidFill>
              </a:rPr>
              <a:t>ДА, ШЕФ!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300" b="1" cap="all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r>
              <a:rPr lang="en-US" sz="1000" dirty="0">
                <a:solidFill>
                  <a:schemeClr val="tx1"/>
                </a:solidFill>
              </a:rPr>
              <a:t>Alta</a:t>
            </a:r>
            <a:r>
              <a:rPr lang="ru-RU" sz="1000" dirty="0">
                <a:solidFill>
                  <a:schemeClr val="tx1"/>
                </a:solidFill>
              </a:rPr>
              <a:t> готова к подключению к кухонной вытяжке. Не требуется отдельный вытяжной воздуховод, и вы сэкономите место, ведь его никогда не бывает достаточно.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082" y="1502427"/>
            <a:ext cx="849732" cy="84973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5400" y="1196283"/>
            <a:ext cx="5317496" cy="32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9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38401" y="1802809"/>
            <a:ext cx="2550110" cy="524540"/>
          </a:xfrm>
        </p:spPr>
        <p:txBody>
          <a:bodyPr lIns="0" tIns="0" rIns="0" bIns="0"/>
          <a:lstStyle/>
          <a:p>
            <a:pPr marL="0" indent="0" algn="r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Возможность потолочного монтажа с сервисным люком вниз.</a:t>
            </a:r>
            <a:r>
              <a:rPr lang="en-US" sz="1000" dirty="0">
                <a:solidFill>
                  <a:schemeClr val="tx1"/>
                </a:solidFill>
              </a:rPr>
              <a:t> (965x450x362 mm)</a:t>
            </a:r>
          </a:p>
          <a:p>
            <a:pPr marL="0" indent="0" algn="ctr">
              <a:lnSpc>
                <a:spcPct val="130000"/>
              </a:lnSpc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40648-8544-4B4E-8251-F29E5C90B6EC}" type="datetime1">
              <a:rPr lang="fi-FI" smtClean="0"/>
              <a:t>31.5.2018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Author, Enervent Oy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2753C-5893-4CE4-A3BE-7C725620623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Enervent</a:t>
            </a:r>
            <a:r>
              <a:rPr lang="en-US" dirty="0"/>
              <a:t> Alta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219357" y="2694763"/>
            <a:ext cx="2522267" cy="2646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Максимальный расход</a:t>
            </a:r>
            <a:r>
              <a:rPr lang="en-US" sz="1000" dirty="0">
                <a:solidFill>
                  <a:schemeClr val="tx1"/>
                </a:solidFill>
              </a:rPr>
              <a:t> 313 m³/h (100 Pa)</a:t>
            </a:r>
          </a:p>
          <a:p>
            <a:pPr marL="0" indent="0" algn="r">
              <a:lnSpc>
                <a:spcPct val="130000"/>
              </a:lnSpc>
              <a:spcAft>
                <a:spcPts val="600"/>
              </a:spcAft>
              <a:buNone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Content Placeholder 9"/>
          <p:cNvSpPr txBox="1">
            <a:spLocks/>
          </p:cNvSpPr>
          <p:nvPr/>
        </p:nvSpPr>
        <p:spPr>
          <a:xfrm>
            <a:off x="660793" y="3326809"/>
            <a:ext cx="2080831" cy="5782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Подключение кухонной вытяжки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Content Placeholder 9"/>
          <p:cNvSpPr txBox="1">
            <a:spLocks/>
          </p:cNvSpPr>
          <p:nvPr/>
        </p:nvSpPr>
        <p:spPr>
          <a:xfrm>
            <a:off x="5960940" y="1802810"/>
            <a:ext cx="2522267" cy="5137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Корпус из листовой оцинкованной стали, люк окрашен в белый цвет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Content Placeholder 9"/>
          <p:cNvSpPr txBox="1">
            <a:spLocks/>
          </p:cNvSpPr>
          <p:nvPr/>
        </p:nvSpPr>
        <p:spPr>
          <a:xfrm>
            <a:off x="5960940" y="2694763"/>
            <a:ext cx="2522267" cy="63204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Шнур питания, кабель пульта управления и кабель индикации кухонной вытяжки выведены наружу корпуса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Content Placeholder 9"/>
          <p:cNvSpPr txBox="1">
            <a:spLocks/>
          </p:cNvSpPr>
          <p:nvPr/>
        </p:nvSpPr>
        <p:spPr>
          <a:xfrm>
            <a:off x="5960940" y="3326809"/>
            <a:ext cx="2637255" cy="4772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4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0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60000" indent="-180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Aft>
                <a:spcPts val="600"/>
              </a:spcAft>
              <a:buNone/>
            </a:pPr>
            <a:r>
              <a:rPr lang="ru-RU" sz="1000" dirty="0">
                <a:solidFill>
                  <a:schemeClr val="tx1"/>
                </a:solidFill>
              </a:rPr>
              <a:t>Энергетический класс</a:t>
            </a:r>
            <a:r>
              <a:rPr lang="en-US" sz="1000" dirty="0">
                <a:solidFill>
                  <a:schemeClr val="tx1"/>
                </a:solidFill>
              </a:rPr>
              <a:t> A </a:t>
            </a:r>
            <a:r>
              <a:rPr lang="ru-RU" sz="1000" dirty="0">
                <a:solidFill>
                  <a:schemeClr val="tx1"/>
                </a:solidFill>
              </a:rPr>
              <a:t>по </a:t>
            </a:r>
            <a:r>
              <a:rPr lang="en-US" sz="1000" dirty="0" err="1">
                <a:solidFill>
                  <a:schemeClr val="tx1"/>
                </a:solidFill>
              </a:rPr>
              <a:t>EcoDesign</a:t>
            </a:r>
            <a:r>
              <a:rPr lang="en-US" sz="1000" dirty="0">
                <a:solidFill>
                  <a:schemeClr val="tx1"/>
                </a:solidFill>
              </a:rPr>
              <a:t> 2018</a:t>
            </a:r>
          </a:p>
        </p:txBody>
      </p:sp>
      <p:grpSp>
        <p:nvGrpSpPr>
          <p:cNvPr id="7" name="Ryhmitä 6"/>
          <p:cNvGrpSpPr/>
          <p:nvPr/>
        </p:nvGrpSpPr>
        <p:grpSpPr>
          <a:xfrm>
            <a:off x="2888511" y="2111745"/>
            <a:ext cx="2994839" cy="1358605"/>
            <a:chOff x="2888511" y="2111745"/>
            <a:chExt cx="2994839" cy="1358605"/>
          </a:xfrm>
        </p:grpSpPr>
        <p:cxnSp>
          <p:nvCxnSpPr>
            <p:cNvPr id="19" name="Suora yhdysviiva 18"/>
            <p:cNvCxnSpPr/>
            <p:nvPr/>
          </p:nvCxnSpPr>
          <p:spPr>
            <a:xfrm rot="2700000">
              <a:off x="2888511" y="2303722"/>
              <a:ext cx="383954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uora yhdysviiva 19"/>
            <p:cNvCxnSpPr/>
            <p:nvPr/>
          </p:nvCxnSpPr>
          <p:spPr>
            <a:xfrm>
              <a:off x="2888511" y="2817627"/>
              <a:ext cx="324884" cy="1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uora yhdysviiva 20"/>
            <p:cNvCxnSpPr/>
            <p:nvPr/>
          </p:nvCxnSpPr>
          <p:spPr>
            <a:xfrm rot="18900000">
              <a:off x="2888512" y="3278371"/>
              <a:ext cx="383954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uora yhdysviiva 21"/>
            <p:cNvCxnSpPr/>
            <p:nvPr/>
          </p:nvCxnSpPr>
          <p:spPr>
            <a:xfrm rot="2700000">
              <a:off x="5499395" y="3278373"/>
              <a:ext cx="383954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uora yhdysviiva 22"/>
            <p:cNvCxnSpPr/>
            <p:nvPr/>
          </p:nvCxnSpPr>
          <p:spPr>
            <a:xfrm>
              <a:off x="5558465" y="2811721"/>
              <a:ext cx="324884" cy="5906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uora yhdysviiva 23"/>
            <p:cNvCxnSpPr/>
            <p:nvPr/>
          </p:nvCxnSpPr>
          <p:spPr>
            <a:xfrm rot="18900000">
              <a:off x="5499396" y="2297813"/>
              <a:ext cx="383954" cy="0"/>
            </a:xfrm>
            <a:prstGeom prst="line">
              <a:avLst/>
            </a:prstGeom>
            <a:ln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Kuva 2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0087" y="1412499"/>
            <a:ext cx="2440692" cy="30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8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4511" y="1121084"/>
            <a:ext cx="7854978" cy="2666436"/>
          </a:xfr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i-FI" sz="3200" dirty="0">
                <a:effectLst/>
              </a:rPr>
              <a:t>”</a:t>
            </a:r>
            <a:r>
              <a:rPr lang="ru-RU" sz="3200" dirty="0">
                <a:effectLst/>
              </a:rPr>
              <a:t>У меня очень маленькая квартира и нет отдельного мест под рекуператор</a:t>
            </a:r>
            <a:r>
              <a:rPr lang="fi-FI" sz="3200" dirty="0">
                <a:effectLst/>
              </a:rPr>
              <a:t>.</a:t>
            </a:r>
            <a:r>
              <a:rPr lang="ru-RU" sz="3200" dirty="0">
                <a:effectLst/>
              </a:rPr>
              <a:t> Спасибо </a:t>
            </a:r>
            <a:r>
              <a:rPr lang="en-US" sz="3200" dirty="0">
                <a:effectLst/>
              </a:rPr>
              <a:t>Enervent Alta – </a:t>
            </a:r>
            <a:r>
              <a:rPr lang="ru-RU" sz="3200" dirty="0">
                <a:effectLst/>
              </a:rPr>
              <a:t>она не требует отдельного технического пространства</a:t>
            </a:r>
            <a:r>
              <a:rPr lang="fi-FI" sz="3200" dirty="0">
                <a:effectLst/>
              </a:rPr>
              <a:t>”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4784650"/>
            <a:ext cx="9144000" cy="358849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4033284" y="3852583"/>
            <a:ext cx="5054009" cy="28110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800" b="0" i="1" dirty="0">
                <a:effectLst/>
              </a:rPr>
              <a:t>Владелец небольшой квартиры и </a:t>
            </a:r>
            <a:r>
              <a:rPr lang="en-US" sz="1800" b="0" i="1" dirty="0">
                <a:effectLst/>
              </a:rPr>
              <a:t>Alta 300</a:t>
            </a:r>
            <a:endParaRPr lang="fi-FI" sz="1800" b="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905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4511" y="1662769"/>
            <a:ext cx="7854978" cy="1583062"/>
          </a:xfr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fi-FI" sz="3200" dirty="0">
                <a:effectLst/>
              </a:rPr>
              <a:t>”</a:t>
            </a:r>
            <a:r>
              <a:rPr lang="ru-RU" sz="3200" dirty="0">
                <a:effectLst/>
              </a:rPr>
              <a:t>А вы разве уже включили её? Я совершенно не слышу как она работет!</a:t>
            </a:r>
            <a:r>
              <a:rPr lang="fi-FI" sz="3200" dirty="0">
                <a:effectLst/>
              </a:rPr>
              <a:t>”</a:t>
            </a:r>
          </a:p>
        </p:txBody>
      </p:sp>
      <p:sp>
        <p:nvSpPr>
          <p:cNvPr id="4" name="Suorakulmio 3"/>
          <p:cNvSpPr/>
          <p:nvPr/>
        </p:nvSpPr>
        <p:spPr>
          <a:xfrm>
            <a:off x="0" y="4784650"/>
            <a:ext cx="9144000" cy="358849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4770474" y="3593586"/>
            <a:ext cx="4600354" cy="28110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800" b="0" i="1" dirty="0">
                <a:effectLst/>
              </a:rPr>
              <a:t>Владелец другой квартиры</a:t>
            </a:r>
            <a:endParaRPr lang="fi-FI" sz="1800" b="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453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Ensto_Enervent_templates_200213">
  <a:themeElements>
    <a:clrScheme name="Custom 22">
      <a:dk1>
        <a:srgbClr val="4D4D4D"/>
      </a:dk1>
      <a:lt1>
        <a:sysClr val="window" lastClr="FFFFFF"/>
      </a:lt1>
      <a:dk2>
        <a:srgbClr val="F47C00"/>
      </a:dk2>
      <a:lt2>
        <a:srgbClr val="96AABE"/>
      </a:lt2>
      <a:accent1>
        <a:srgbClr val="008FDB"/>
      </a:accent1>
      <a:accent2>
        <a:srgbClr val="89BA42"/>
      </a:accent2>
      <a:accent3>
        <a:srgbClr val="F47C00"/>
      </a:accent3>
      <a:accent4>
        <a:srgbClr val="919195"/>
      </a:accent4>
      <a:accent5>
        <a:srgbClr val="80C7ED"/>
      </a:accent5>
      <a:accent6>
        <a:srgbClr val="A6CE39"/>
      </a:accent6>
      <a:hlink>
        <a:srgbClr val="6AAD3C"/>
      </a:hlink>
      <a:folHlink>
        <a:srgbClr val="F47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Ensto_Enervent_templates_200213</Template>
  <TotalTime>9527</TotalTime>
  <Words>359</Words>
  <Application>Microsoft Office PowerPoint</Application>
  <PresentationFormat>On-screen Show (16:9)</PresentationFormat>
  <Paragraphs>52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Ensto_Enervent_templates_200213</vt:lpstr>
      <vt:lpstr>НАСТОЯЩИЙ ПОДАРОК ДЛЯ МОНТАЖНИКА</vt:lpstr>
      <vt:lpstr>”В принципе, установка рекуператоров никогда не вызывал у меня особых сложностей, но если  это станет еще легче – мне интересно.”      Известный Финский Монтажник</vt:lpstr>
      <vt:lpstr>PowerPoint Presentation</vt:lpstr>
      <vt:lpstr>Enervent Alta</vt:lpstr>
      <vt:lpstr>Enervent Alta</vt:lpstr>
      <vt:lpstr>Enervent Alta</vt:lpstr>
      <vt:lpstr>Enervent Alta</vt:lpstr>
      <vt:lpstr>”У меня очень маленькая квартира и нет отдельного мест под рекуператор. Спасибо Enervent Alta – она не требует отдельного технического пространства”</vt:lpstr>
      <vt:lpstr>”А вы разве уже включили её? Я совершенно не слышу как она работет!”</vt:lpstr>
      <vt:lpstr>Enervent Alta</vt:lpstr>
    </vt:vector>
  </TitlesOfParts>
  <Company>Ensto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 Häggman</dc:creator>
  <cp:lastModifiedBy>Andrei Leventcov</cp:lastModifiedBy>
  <cp:revision>162</cp:revision>
  <cp:lastPrinted>2016-01-25T09:14:22Z</cp:lastPrinted>
  <dcterms:created xsi:type="dcterms:W3CDTF">2015-11-16T13:48:57Z</dcterms:created>
  <dcterms:modified xsi:type="dcterms:W3CDTF">2018-05-31T19:22:57Z</dcterms:modified>
</cp:coreProperties>
</file>